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5" r:id="rId6"/>
    <p:sldId id="266" r:id="rId7"/>
    <p:sldId id="262" r:id="rId8"/>
    <p:sldId id="263" r:id="rId9"/>
    <p:sldId id="267" r:id="rId10"/>
    <p:sldId id="268" r:id="rId11"/>
    <p:sldId id="269" r:id="rId12"/>
    <p:sldId id="270" r:id="rId13"/>
    <p:sldId id="271"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1416"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9564770-5742-4279-90C1-B075471A0039}" type="datetimeFigureOut">
              <a:rPr lang="en-US" smtClean="0"/>
              <a:t>10/26/2021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83C963-4570-4C53-B095-AF8612C27533}" type="slidenum">
              <a:rPr lang="en-US" smtClean="0"/>
              <a:t>‹#›</a:t>
            </a:fld>
            <a:endParaRPr lang="en-US"/>
          </a:p>
        </p:txBody>
      </p:sp>
    </p:spTree>
    <p:extLst>
      <p:ext uri="{BB962C8B-B14F-4D97-AF65-F5344CB8AC3E}">
        <p14:creationId xmlns:p14="http://schemas.microsoft.com/office/powerpoint/2010/main" val="972909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9564770-5742-4279-90C1-B075471A0039}" type="datetimeFigureOut">
              <a:rPr lang="en-US" smtClean="0"/>
              <a:t>10/26/2021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83C963-4570-4C53-B095-AF8612C27533}" type="slidenum">
              <a:rPr lang="en-US" smtClean="0"/>
              <a:t>‹#›</a:t>
            </a:fld>
            <a:endParaRPr lang="en-US"/>
          </a:p>
        </p:txBody>
      </p:sp>
    </p:spTree>
    <p:extLst>
      <p:ext uri="{BB962C8B-B14F-4D97-AF65-F5344CB8AC3E}">
        <p14:creationId xmlns:p14="http://schemas.microsoft.com/office/powerpoint/2010/main" val="42811228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9564770-5742-4279-90C1-B075471A0039}" type="datetimeFigureOut">
              <a:rPr lang="en-US" smtClean="0"/>
              <a:t>10/26/2021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83C963-4570-4C53-B095-AF8612C27533}" type="slidenum">
              <a:rPr lang="en-US" smtClean="0"/>
              <a:t>‹#›</a:t>
            </a:fld>
            <a:endParaRPr lang="en-US"/>
          </a:p>
        </p:txBody>
      </p:sp>
    </p:spTree>
    <p:extLst>
      <p:ext uri="{BB962C8B-B14F-4D97-AF65-F5344CB8AC3E}">
        <p14:creationId xmlns:p14="http://schemas.microsoft.com/office/powerpoint/2010/main" val="1253092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9564770-5742-4279-90C1-B075471A0039}" type="datetimeFigureOut">
              <a:rPr lang="en-US" smtClean="0"/>
              <a:t>10/26/2021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83C963-4570-4C53-B095-AF8612C27533}" type="slidenum">
              <a:rPr lang="en-US" smtClean="0"/>
              <a:t>‹#›</a:t>
            </a:fld>
            <a:endParaRPr lang="en-US"/>
          </a:p>
        </p:txBody>
      </p:sp>
    </p:spTree>
    <p:extLst>
      <p:ext uri="{BB962C8B-B14F-4D97-AF65-F5344CB8AC3E}">
        <p14:creationId xmlns:p14="http://schemas.microsoft.com/office/powerpoint/2010/main" val="2609085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564770-5742-4279-90C1-B075471A0039}" type="datetimeFigureOut">
              <a:rPr lang="en-US" smtClean="0"/>
              <a:t>10/26/2021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A83C963-4570-4C53-B095-AF8612C27533}" type="slidenum">
              <a:rPr lang="en-US" smtClean="0"/>
              <a:t>‹#›</a:t>
            </a:fld>
            <a:endParaRPr lang="en-US"/>
          </a:p>
        </p:txBody>
      </p:sp>
    </p:spTree>
    <p:extLst>
      <p:ext uri="{BB962C8B-B14F-4D97-AF65-F5344CB8AC3E}">
        <p14:creationId xmlns:p14="http://schemas.microsoft.com/office/powerpoint/2010/main" val="1365381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9564770-5742-4279-90C1-B075471A0039}" type="datetimeFigureOut">
              <a:rPr lang="en-US" smtClean="0"/>
              <a:t>10/26/2021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83C963-4570-4C53-B095-AF8612C27533}" type="slidenum">
              <a:rPr lang="en-US" smtClean="0"/>
              <a:t>‹#›</a:t>
            </a:fld>
            <a:endParaRPr lang="en-US"/>
          </a:p>
        </p:txBody>
      </p:sp>
    </p:spTree>
    <p:extLst>
      <p:ext uri="{BB962C8B-B14F-4D97-AF65-F5344CB8AC3E}">
        <p14:creationId xmlns:p14="http://schemas.microsoft.com/office/powerpoint/2010/main" val="38966054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9564770-5742-4279-90C1-B075471A0039}" type="datetimeFigureOut">
              <a:rPr lang="en-US" smtClean="0"/>
              <a:t>10/26/2021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A83C963-4570-4C53-B095-AF8612C27533}" type="slidenum">
              <a:rPr lang="en-US" smtClean="0"/>
              <a:t>‹#›</a:t>
            </a:fld>
            <a:endParaRPr lang="en-US"/>
          </a:p>
        </p:txBody>
      </p:sp>
    </p:spTree>
    <p:extLst>
      <p:ext uri="{BB962C8B-B14F-4D97-AF65-F5344CB8AC3E}">
        <p14:creationId xmlns:p14="http://schemas.microsoft.com/office/powerpoint/2010/main" val="3482414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9564770-5742-4279-90C1-B075471A0039}" type="datetimeFigureOut">
              <a:rPr lang="en-US" smtClean="0"/>
              <a:t>10/26/2021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A83C963-4570-4C53-B095-AF8612C27533}" type="slidenum">
              <a:rPr lang="en-US" smtClean="0"/>
              <a:t>‹#›</a:t>
            </a:fld>
            <a:endParaRPr lang="en-US"/>
          </a:p>
        </p:txBody>
      </p:sp>
    </p:spTree>
    <p:extLst>
      <p:ext uri="{BB962C8B-B14F-4D97-AF65-F5344CB8AC3E}">
        <p14:creationId xmlns:p14="http://schemas.microsoft.com/office/powerpoint/2010/main" val="3327946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564770-5742-4279-90C1-B075471A0039}" type="datetimeFigureOut">
              <a:rPr lang="en-US" smtClean="0"/>
              <a:t>10/26/2021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A83C963-4570-4C53-B095-AF8612C27533}" type="slidenum">
              <a:rPr lang="en-US" smtClean="0"/>
              <a:t>‹#›</a:t>
            </a:fld>
            <a:endParaRPr lang="en-US"/>
          </a:p>
        </p:txBody>
      </p:sp>
    </p:spTree>
    <p:extLst>
      <p:ext uri="{BB962C8B-B14F-4D97-AF65-F5344CB8AC3E}">
        <p14:creationId xmlns:p14="http://schemas.microsoft.com/office/powerpoint/2010/main" val="375938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9564770-5742-4279-90C1-B075471A0039}" type="datetimeFigureOut">
              <a:rPr lang="en-US" smtClean="0"/>
              <a:t>10/26/2021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83C963-4570-4C53-B095-AF8612C27533}" type="slidenum">
              <a:rPr lang="en-US" smtClean="0"/>
              <a:t>‹#›</a:t>
            </a:fld>
            <a:endParaRPr lang="en-US"/>
          </a:p>
        </p:txBody>
      </p:sp>
    </p:spTree>
    <p:extLst>
      <p:ext uri="{BB962C8B-B14F-4D97-AF65-F5344CB8AC3E}">
        <p14:creationId xmlns:p14="http://schemas.microsoft.com/office/powerpoint/2010/main" val="1572057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9564770-5742-4279-90C1-B075471A0039}" type="datetimeFigureOut">
              <a:rPr lang="en-US" smtClean="0"/>
              <a:t>10/26/2021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A83C963-4570-4C53-B095-AF8612C27533}" type="slidenum">
              <a:rPr lang="en-US" smtClean="0"/>
              <a:t>‹#›</a:t>
            </a:fld>
            <a:endParaRPr lang="en-US"/>
          </a:p>
        </p:txBody>
      </p:sp>
    </p:spTree>
    <p:extLst>
      <p:ext uri="{BB962C8B-B14F-4D97-AF65-F5344CB8AC3E}">
        <p14:creationId xmlns:p14="http://schemas.microsoft.com/office/powerpoint/2010/main" val="3913318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564770-5742-4279-90C1-B075471A0039}" type="datetimeFigureOut">
              <a:rPr lang="en-US" smtClean="0"/>
              <a:t>10/26/2021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83C963-4570-4C53-B095-AF8612C27533}" type="slidenum">
              <a:rPr lang="en-US" smtClean="0"/>
              <a:t>‹#›</a:t>
            </a:fld>
            <a:endParaRPr lang="en-US"/>
          </a:p>
        </p:txBody>
      </p:sp>
    </p:spTree>
    <p:extLst>
      <p:ext uri="{BB962C8B-B14F-4D97-AF65-F5344CB8AC3E}">
        <p14:creationId xmlns:p14="http://schemas.microsoft.com/office/powerpoint/2010/main" val="7876307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Task-3</a:t>
            </a:r>
            <a:endParaRPr lang="en-US" dirty="0"/>
          </a:p>
        </p:txBody>
      </p:sp>
      <p:sp>
        <p:nvSpPr>
          <p:cNvPr id="5" name="Content Placeholder 4"/>
          <p:cNvSpPr>
            <a:spLocks noGrp="1"/>
          </p:cNvSpPr>
          <p:nvPr>
            <p:ph idx="1"/>
          </p:nvPr>
        </p:nvSpPr>
        <p:spPr>
          <a:xfrm>
            <a:off x="457200" y="1600200"/>
            <a:ext cx="8382000" cy="4724400"/>
          </a:xfrm>
        </p:spPr>
        <p:txBody>
          <a:bodyPr>
            <a:normAutofit/>
          </a:bodyPr>
          <a:lstStyle/>
          <a:p>
            <a:r>
              <a:rPr lang="en-US" dirty="0" smtClean="0"/>
              <a:t>Title: Cross Site Scripting</a:t>
            </a:r>
          </a:p>
          <a:p>
            <a:endParaRPr lang="en-US" dirty="0" smtClean="0"/>
          </a:p>
          <a:p>
            <a:r>
              <a:rPr lang="en-US" dirty="0" smtClean="0"/>
              <a:t>Domain: Vulnweb.com</a:t>
            </a:r>
          </a:p>
          <a:p>
            <a:endParaRPr lang="en-US" dirty="0" smtClean="0"/>
          </a:p>
          <a:p>
            <a:r>
              <a:rPr lang="en-US" dirty="0" smtClean="0"/>
              <a:t>Subdomain: testasp.vulnweb.com</a:t>
            </a:r>
          </a:p>
          <a:p>
            <a:endParaRPr lang="en-US" dirty="0" smtClean="0"/>
          </a:p>
        </p:txBody>
      </p:sp>
    </p:spTree>
    <p:extLst>
      <p:ext uri="{BB962C8B-B14F-4D97-AF65-F5344CB8AC3E}">
        <p14:creationId xmlns:p14="http://schemas.microsoft.com/office/powerpoint/2010/main" val="2642250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62000" y="1143000"/>
            <a:ext cx="7647831" cy="4678363"/>
          </a:xfrm>
        </p:spPr>
      </p:pic>
    </p:spTree>
    <p:extLst>
      <p:ext uri="{BB962C8B-B14F-4D97-AF65-F5344CB8AC3E}">
        <p14:creationId xmlns:p14="http://schemas.microsoft.com/office/powerpoint/2010/main" val="3784054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85800" y="1219200"/>
            <a:ext cx="7620000" cy="4648200"/>
          </a:xfrm>
        </p:spPr>
      </p:pic>
    </p:spTree>
    <p:extLst>
      <p:ext uri="{BB962C8B-B14F-4D97-AF65-F5344CB8AC3E}">
        <p14:creationId xmlns:p14="http://schemas.microsoft.com/office/powerpoint/2010/main" val="7380961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85800" y="1371600"/>
            <a:ext cx="7724310" cy="4525963"/>
          </a:xfrm>
        </p:spPr>
      </p:pic>
    </p:spTree>
    <p:extLst>
      <p:ext uri="{BB962C8B-B14F-4D97-AF65-F5344CB8AC3E}">
        <p14:creationId xmlns:p14="http://schemas.microsoft.com/office/powerpoint/2010/main" val="14520138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85800" y="1524000"/>
            <a:ext cx="7785948" cy="4525963"/>
          </a:xfrm>
        </p:spPr>
      </p:pic>
    </p:spTree>
    <p:extLst>
      <p:ext uri="{BB962C8B-B14F-4D97-AF65-F5344CB8AC3E}">
        <p14:creationId xmlns:p14="http://schemas.microsoft.com/office/powerpoint/2010/main" val="2377946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Steps  to reproduce</a:t>
            </a:r>
            <a:r>
              <a:rPr lang="en-US" dirty="0" smtClean="0"/>
              <a:t>:</a:t>
            </a:r>
            <a:endParaRPr lang="en-US" dirty="0"/>
          </a:p>
        </p:txBody>
      </p:sp>
      <p:sp>
        <p:nvSpPr>
          <p:cNvPr id="5" name="Content Placeholder 4"/>
          <p:cNvSpPr>
            <a:spLocks noGrp="1"/>
          </p:cNvSpPr>
          <p:nvPr>
            <p:ph idx="1"/>
          </p:nvPr>
        </p:nvSpPr>
        <p:spPr/>
        <p:txBody>
          <a:bodyPr>
            <a:normAutofit fontScale="55000" lnSpcReduction="20000"/>
          </a:bodyPr>
          <a:lstStyle/>
          <a:p>
            <a:pPr marL="0" indent="0">
              <a:buNone/>
            </a:pPr>
            <a:endParaRPr lang="en-US" dirty="0" smtClean="0"/>
          </a:p>
          <a:p>
            <a:r>
              <a:rPr lang="en-US" dirty="0" smtClean="0"/>
              <a:t>Step 1: Visit http://testasp.vulnweb.com/</a:t>
            </a:r>
          </a:p>
          <a:p>
            <a:endParaRPr lang="en-US" dirty="0" smtClean="0"/>
          </a:p>
          <a:p>
            <a:r>
              <a:rPr lang="en-US" dirty="0" smtClean="0"/>
              <a:t>Step 2: On the top menu you will find a search option.</a:t>
            </a:r>
          </a:p>
          <a:p>
            <a:endParaRPr lang="en-US" dirty="0" smtClean="0"/>
          </a:p>
          <a:p>
            <a:r>
              <a:rPr lang="en-US" dirty="0" smtClean="0"/>
              <a:t>Step 3: Click on it and you will be prompted with the Search box.</a:t>
            </a:r>
          </a:p>
          <a:p>
            <a:endParaRPr lang="en-US" dirty="0" smtClean="0"/>
          </a:p>
          <a:p>
            <a:r>
              <a:rPr lang="en-US" dirty="0" smtClean="0"/>
              <a:t>Step 4: You can intercept the request in Burp Suite</a:t>
            </a:r>
          </a:p>
          <a:p>
            <a:endParaRPr lang="en-US" dirty="0" smtClean="0"/>
          </a:p>
          <a:p>
            <a:r>
              <a:rPr lang="en-US" dirty="0" smtClean="0"/>
              <a:t>Step 5: Now you can find different payloads for XSS. </a:t>
            </a:r>
          </a:p>
          <a:p>
            <a:endParaRPr lang="en-US" dirty="0" smtClean="0"/>
          </a:p>
          <a:p>
            <a:r>
              <a:rPr lang="en-US" dirty="0" smtClean="0"/>
              <a:t>Step 6: Send the request to the intruder and paste all the payloads.</a:t>
            </a:r>
          </a:p>
          <a:p>
            <a:endParaRPr lang="en-US" dirty="0" smtClean="0"/>
          </a:p>
          <a:p>
            <a:r>
              <a:rPr lang="en-US" dirty="0" smtClean="0"/>
              <a:t>Step 7: Try to find a successful payload for XSS.</a:t>
            </a:r>
          </a:p>
          <a:p>
            <a:endParaRPr lang="en-US" dirty="0" smtClean="0"/>
          </a:p>
          <a:p>
            <a:r>
              <a:rPr lang="en-US" dirty="0" smtClean="0"/>
              <a:t>Step 8: Prepare a report for it.</a:t>
            </a:r>
          </a:p>
          <a:p>
            <a:endParaRPr lang="en-US" dirty="0" smtClean="0"/>
          </a:p>
        </p:txBody>
      </p:sp>
    </p:spTree>
    <p:extLst>
      <p:ext uri="{BB962C8B-B14F-4D97-AF65-F5344CB8AC3E}">
        <p14:creationId xmlns:p14="http://schemas.microsoft.com/office/powerpoint/2010/main" val="10120128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Impact: </a:t>
            </a:r>
          </a:p>
        </p:txBody>
      </p:sp>
      <p:sp>
        <p:nvSpPr>
          <p:cNvPr id="5" name="Content Placeholder 4"/>
          <p:cNvSpPr>
            <a:spLocks noGrp="1"/>
          </p:cNvSpPr>
          <p:nvPr>
            <p:ph idx="1"/>
          </p:nvPr>
        </p:nvSpPr>
        <p:spPr/>
        <p:txBody>
          <a:bodyPr>
            <a:normAutofit fontScale="92500" lnSpcReduction="10000"/>
          </a:bodyPr>
          <a:lstStyle/>
          <a:p>
            <a:r>
              <a:rPr lang="en-US" dirty="0" smtClean="0"/>
              <a:t>Cross </a:t>
            </a:r>
            <a:r>
              <a:rPr lang="en-US" dirty="0" smtClean="0"/>
              <a:t>site scripting can allow any attacker to masquerade as a victim user to carry out any actions that the user is able to perform. The attacker will be able to access any of the user's data. If the victim user has privileged access within his/her data, then the attacker might be able to gain full control over all of the data. The attacker can read your user’s data. And hence, it can lead to stealing of your user data and it can be harmful for your website/company.</a:t>
            </a:r>
          </a:p>
        </p:txBody>
      </p:sp>
    </p:spTree>
    <p:extLst>
      <p:ext uri="{BB962C8B-B14F-4D97-AF65-F5344CB8AC3E}">
        <p14:creationId xmlns:p14="http://schemas.microsoft.com/office/powerpoint/2010/main" val="234519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Mitigation: </a:t>
            </a:r>
          </a:p>
        </p:txBody>
      </p:sp>
      <p:sp>
        <p:nvSpPr>
          <p:cNvPr id="5" name="Content Placeholder 4"/>
          <p:cNvSpPr>
            <a:spLocks noGrp="1"/>
          </p:cNvSpPr>
          <p:nvPr>
            <p:ph idx="1"/>
          </p:nvPr>
        </p:nvSpPr>
        <p:spPr/>
        <p:txBody>
          <a:bodyPr>
            <a:normAutofit/>
          </a:bodyPr>
          <a:lstStyle/>
          <a:p>
            <a:r>
              <a:rPr lang="en-US" dirty="0" smtClean="0"/>
              <a:t>If </a:t>
            </a:r>
            <a:r>
              <a:rPr lang="en-US" dirty="0" smtClean="0"/>
              <a:t>you want to prevent your website to be vulnerable of cross site scripting then you have to just enable </a:t>
            </a:r>
            <a:r>
              <a:rPr lang="en-US" dirty="0" err="1" smtClean="0"/>
              <a:t>noscript</a:t>
            </a:r>
            <a:r>
              <a:rPr lang="en-US" dirty="0" smtClean="0"/>
              <a:t> on browser. You can also use Content Security </a:t>
            </a:r>
            <a:r>
              <a:rPr lang="en-US" dirty="0" smtClean="0"/>
              <a:t>Policy (</a:t>
            </a:r>
            <a:r>
              <a:rPr lang="en-US" dirty="0" smtClean="0"/>
              <a:t>CSP) to reduce the severity of the cross site scripting </a:t>
            </a:r>
            <a:r>
              <a:rPr lang="en-US" dirty="0" err="1" smtClean="0"/>
              <a:t>vulneribilities</a:t>
            </a:r>
            <a:r>
              <a:rPr lang="en-US" dirty="0" smtClean="0"/>
              <a:t>. Content Security </a:t>
            </a:r>
            <a:r>
              <a:rPr lang="en-US" dirty="0" smtClean="0"/>
              <a:t>Policy (</a:t>
            </a:r>
            <a:r>
              <a:rPr lang="en-US" dirty="0" smtClean="0"/>
              <a:t>CSP) aims to mitigate the impact of cross site scripting and will prevent the exploitation of the </a:t>
            </a:r>
            <a:r>
              <a:rPr lang="en-US" dirty="0" err="1" smtClean="0"/>
              <a:t>vulneribility</a:t>
            </a:r>
            <a:r>
              <a:rPr lang="en-US" dirty="0" smtClean="0"/>
              <a:t>.</a:t>
            </a:r>
          </a:p>
          <a:p>
            <a:pPr marL="0" indent="0">
              <a:buNone/>
            </a:pPr>
            <a:endParaRPr lang="en-US" dirty="0" smtClean="0"/>
          </a:p>
        </p:txBody>
      </p:sp>
    </p:spTree>
    <p:extLst>
      <p:ext uri="{BB962C8B-B14F-4D97-AF65-F5344CB8AC3E}">
        <p14:creationId xmlns:p14="http://schemas.microsoft.com/office/powerpoint/2010/main" val="1032114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1000" y="762000"/>
            <a:ext cx="8229600" cy="1066800"/>
          </a:xfrm>
        </p:spPr>
        <p:txBody>
          <a:bodyPr>
            <a:normAutofit fontScale="90000"/>
          </a:bodyPr>
          <a:lstStyle/>
          <a:p>
            <a:r>
              <a:rPr lang="en-US" dirty="0" smtClean="0"/>
              <a:t>Screenshots are included in the Report which is attached below:</a:t>
            </a:r>
            <a:br>
              <a:rPr lang="en-US" dirty="0" smtClean="0"/>
            </a:br>
            <a:endParaRPr lang="en-US" dirty="0"/>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4400" y="1905000"/>
            <a:ext cx="7162800" cy="4419600"/>
          </a:xfrm>
        </p:spPr>
      </p:pic>
    </p:spTree>
    <p:extLst>
      <p:ext uri="{BB962C8B-B14F-4D97-AF65-F5344CB8AC3E}">
        <p14:creationId xmlns:p14="http://schemas.microsoft.com/office/powerpoint/2010/main" val="1847846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09600" y="1143000"/>
            <a:ext cx="7924800" cy="4648200"/>
          </a:xfrm>
        </p:spPr>
      </p:pic>
    </p:spTree>
    <p:extLst>
      <p:ext uri="{BB962C8B-B14F-4D97-AF65-F5344CB8AC3E}">
        <p14:creationId xmlns:p14="http://schemas.microsoft.com/office/powerpoint/2010/main" val="3515310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4400" y="1143000"/>
            <a:ext cx="7315200" cy="4419600"/>
          </a:xfrm>
        </p:spPr>
      </p:pic>
    </p:spTree>
    <p:extLst>
      <p:ext uri="{BB962C8B-B14F-4D97-AF65-F5344CB8AC3E}">
        <p14:creationId xmlns:p14="http://schemas.microsoft.com/office/powerpoint/2010/main" val="3494906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8200" y="1219200"/>
            <a:ext cx="7543800" cy="4191000"/>
          </a:xfrm>
        </p:spPr>
      </p:pic>
    </p:spTree>
    <p:extLst>
      <p:ext uri="{BB962C8B-B14F-4D97-AF65-F5344CB8AC3E}">
        <p14:creationId xmlns:p14="http://schemas.microsoft.com/office/powerpoint/2010/main" val="16571761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66800" y="1143000"/>
            <a:ext cx="6943200" cy="4525963"/>
          </a:xfrm>
        </p:spPr>
      </p:pic>
    </p:spTree>
    <p:extLst>
      <p:ext uri="{BB962C8B-B14F-4D97-AF65-F5344CB8AC3E}">
        <p14:creationId xmlns:p14="http://schemas.microsoft.com/office/powerpoint/2010/main" val="34345574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TotalTime>
  <Words>292</Words>
  <Application>Microsoft Office PowerPoint</Application>
  <PresentationFormat>On-screen Show (4:3)</PresentationFormat>
  <Paragraphs>28</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Task-3</vt:lpstr>
      <vt:lpstr>Steps  to reproduce:</vt:lpstr>
      <vt:lpstr>Impact: </vt:lpstr>
      <vt:lpstr>Mitigation: </vt:lpstr>
      <vt:lpstr>Screenshots are included in the Report which is attached below: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Task-3</dc:title>
  <dc:creator>hp</dc:creator>
  <cp:lastModifiedBy>hp</cp:lastModifiedBy>
  <cp:revision>7</cp:revision>
  <dcterms:created xsi:type="dcterms:W3CDTF">2021-10-24T16:16:28Z</dcterms:created>
  <dcterms:modified xsi:type="dcterms:W3CDTF">2021-10-26T09:49:53Z</dcterms:modified>
</cp:coreProperties>
</file>

<file path=docProps/thumbnail.jpeg>
</file>